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294" r:id="rId2"/>
    <p:sldId id="295" r:id="rId3"/>
    <p:sldId id="299" r:id="rId4"/>
    <p:sldId id="292" r:id="rId5"/>
    <p:sldId id="300" r:id="rId6"/>
    <p:sldId id="301" r:id="rId7"/>
    <p:sldId id="302" r:id="rId8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0A051"/>
    <a:srgbClr val="00FF00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106" d="100"/>
          <a:sy n="106" d="100"/>
        </p:scale>
        <p:origin x="816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2022/8/11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2022/8/11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798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352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302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030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556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0.wmf"/><Relationship Id="rId5" Type="http://schemas.openxmlformats.org/officeDocument/2006/relationships/image" Target="../media/image12.png"/><Relationship Id="rId10" Type="http://schemas.openxmlformats.org/officeDocument/2006/relationships/oleObject" Target="../embeddings/oleObject8.bin"/><Relationship Id="rId4" Type="http://schemas.openxmlformats.org/officeDocument/2006/relationships/image" Target="../media/image11.png"/><Relationship Id="rId9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Summary Report </a:t>
            </a:r>
            <a:r>
              <a:rPr lang="en-US" altLang="zh-TW" sz="3600" b="1" dirty="0">
                <a:latin typeface="Calibri" pitchFamily="34" charset="0"/>
              </a:rPr>
              <a:t>for BFX–UA300 </a:t>
            </a:r>
            <a:endParaRPr lang="en-US" altLang="zh-TW" sz="3600" b="1" dirty="0" smtClean="0">
              <a:latin typeface="Calibri" pitchFamily="34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Quality Issue on Jun-2022 Product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44643" y="3714401"/>
            <a:ext cx="32687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 smtClean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CN" sz="1800" dirty="0" smtClean="0">
                <a:latin typeface="Calibri" pitchFamily="34" charset="0"/>
                <a:cs typeface="Calibri" pitchFamily="34" charset="0"/>
              </a:rPr>
              <a:t>Reviewed by: Toney </a:t>
            </a:r>
            <a:r>
              <a:rPr lang="en-US" altLang="zh-CN" sz="1800" dirty="0" err="1" smtClean="0">
                <a:latin typeface="Calibri" pitchFamily="34" charset="0"/>
                <a:cs typeface="Calibri" pitchFamily="34" charset="0"/>
              </a:rPr>
              <a:t>Tu</a:t>
            </a:r>
            <a:endParaRPr lang="en-US" altLang="zh-CN" sz="1800" dirty="0" smtClean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Approved by: CB Lin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Date: 2022-Aug-04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2" name="Rectangle 1"/>
          <p:cNvSpPr/>
          <p:nvPr/>
        </p:nvSpPr>
        <p:spPr>
          <a:xfrm>
            <a:off x="161189" y="100331"/>
            <a:ext cx="1995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>
                <a:latin typeface="Calibri" pitchFamily="34" charset="0"/>
                <a:ea typeface="標楷體" pitchFamily="65" charset="-120"/>
              </a:rPr>
              <a:t>Description</a:t>
            </a: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173631" y="675954"/>
            <a:ext cx="8772661" cy="401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On 2022-Jul-07, ALT customer complain that </a:t>
            </a:r>
            <a:r>
              <a:rPr lang="en-US" altLang="zh-TW" sz="1800" b="1" dirty="0" smtClean="0">
                <a:latin typeface="Calibri" pitchFamily="34" charset="0"/>
              </a:rPr>
              <a:t>BFX-UA300  inspection fail of MP </a:t>
            </a:r>
            <a:r>
              <a:rPr lang="en-US" altLang="zh-TW" sz="1800" b="1" dirty="0">
                <a:latin typeface="Calibri" pitchFamily="34" charset="0"/>
              </a:rPr>
              <a:t>delivered on </a:t>
            </a:r>
            <a:r>
              <a:rPr lang="en-US" altLang="zh-TW" sz="1800" b="1" dirty="0" smtClean="0">
                <a:latin typeface="Calibri" pitchFamily="34" charset="0"/>
              </a:rPr>
              <a:t>Jun-2022.</a:t>
            </a:r>
            <a:endParaRPr lang="en-US" altLang="zh-TW" sz="1800" b="1" dirty="0">
              <a:latin typeface="Calibri" pitchFamily="34" charset="0"/>
            </a:endParaRPr>
          </a:p>
          <a:p>
            <a:endParaRPr lang="en-US" dirty="0"/>
          </a:p>
          <a:p>
            <a:r>
              <a:rPr lang="en-US" dirty="0" smtClean="0"/>
              <a:t>Overall inspection result: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Failed.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Cancel </a:t>
            </a:r>
            <a:r>
              <a:rPr lang="en-US" dirty="0"/>
              <a:t>Sampling </a:t>
            </a:r>
            <a:r>
              <a:rPr lang="en-US" dirty="0" smtClean="0"/>
              <a:t>Inspection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Apply </a:t>
            </a:r>
            <a:r>
              <a:rPr lang="en-US" dirty="0"/>
              <a:t>full (4000pcs) inspection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/>
              <a:t>inspection result is impacted ALT quality level. </a:t>
            </a:r>
          </a:p>
          <a:p>
            <a:endParaRPr lang="en-US" altLang="zh-TW" sz="1200" b="1" dirty="0" smtClean="0"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 Critical</a:t>
            </a:r>
            <a:endParaRPr lang="en-US" dirty="0"/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No boot 2pcs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No Ethernet 1pcs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Ethernet unstable 1pcs</a:t>
            </a:r>
          </a:p>
          <a:p>
            <a:endParaRPr lang="en-US" dirty="0" smtClean="0"/>
          </a:p>
          <a:p>
            <a:r>
              <a:rPr lang="en-US" dirty="0" smtClean="0"/>
              <a:t>• Major</a:t>
            </a:r>
            <a:endParaRPr lang="en-US" dirty="0"/>
          </a:p>
          <a:p>
            <a:pPr marL="685800" lvl="1" indent="-342900">
              <a:buFont typeface="+mj-lt"/>
              <a:buAutoNum type="arabicPeriod" startAt="4"/>
            </a:pPr>
            <a:r>
              <a:rPr lang="es-ES" dirty="0" smtClean="0"/>
              <a:t>HDMI </a:t>
            </a:r>
            <a:r>
              <a:rPr lang="es-ES" dirty="0"/>
              <a:t>cable </a:t>
            </a:r>
            <a:r>
              <a:rPr lang="es-ES" dirty="0" smtClean="0"/>
              <a:t>defect 5pcs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220688"/>
              </p:ext>
            </p:extLst>
          </p:nvPr>
        </p:nvGraphicFramePr>
        <p:xfrm>
          <a:off x="72736" y="442452"/>
          <a:ext cx="8940221" cy="4473808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4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261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526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boot.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0.09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2149695001202201009341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RMA product cosmetic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Pass.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boot up  Boot up fail.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Take X-ray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, Ram,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eMMC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Measure voltage of NG sample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crystal signal at BG5_CLKI pin of Y2 (Block) by oscilloscope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Re-assembly NG sample into housing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Boot up fail.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Re-Open housing and check PCBA carefully  Found Pin of R2994 too long to short with heatsink ( From 24V to 0V) after assembly.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Assembly NG sample into housing after cut pin of R2994 to verify product’s function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Pass.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pin of R2994 is height to 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hort with the heatsink (24V to 0V),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caused the boot up fail.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Change the component leg length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from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3.2±0.4 mm t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o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3.2±0.1 mm after cutting and update the cutting SOP.  (IE: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Haily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Done)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Using fixture to check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the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Pin length, and update the SOP to add OK and NG pictures. (IE: 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Haily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Done)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Train PTH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 to check the pins of R2994.  (PD: Wen-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yong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Done)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Update: PE verify 01 units R2994 short 24V with hear sink --&gt; Product Can not boot up and no console log. (PE: Jack Han, Done)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Closed</a:t>
                      </a: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1.1. No boot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2287871"/>
              </p:ext>
            </p:extLst>
          </p:nvPr>
        </p:nvGraphicFramePr>
        <p:xfrm>
          <a:off x="378372" y="2893738"/>
          <a:ext cx="1182414" cy="1042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Acrobat Document" showAsIcon="1" r:id="rId4" imgW="914400" imgH="806400" progId="AcroExch.Document.DC">
                  <p:embed/>
                </p:oleObj>
              </mc:Choice>
              <mc:Fallback>
                <p:oleObj name="Acrobat Document" showAsIcon="1" r:id="rId4" imgW="914400" imgH="8064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8372" y="2893738"/>
                        <a:ext cx="1182414" cy="1042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083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7354156"/>
              </p:ext>
            </p:extLst>
          </p:nvPr>
        </p:nvGraphicFramePr>
        <p:xfrm>
          <a:off x="72736" y="442452"/>
          <a:ext cx="8940221" cy="4466897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3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515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585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boot.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0.09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2149695001202201011465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X-ray inspection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, Ram,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eMMC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Measure voltage of NG sample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crystal signal at BG5_CLKI pin of Y2 (Block) by oscilloscope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Re-assembly NG sample into housing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Boot up fail.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When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Swap new BGA &amp; </a:t>
                      </a:r>
                      <a:r>
                        <a:rPr lang="en-U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eMMC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progress 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Appear abnormally ( pad peeling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in U1 location)  Can’t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further analyze anymore.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Suspect poor soldering between BGA and PCB.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Please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sent more NG sample for more analysis.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1.2. No boot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433520" y="2388837"/>
            <a:ext cx="2244287" cy="2364467"/>
            <a:chOff x="2847975" y="857250"/>
            <a:chExt cx="3448050" cy="3429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7975" y="857250"/>
              <a:ext cx="3448050" cy="3429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3176752" y="1505607"/>
              <a:ext cx="2380593" cy="235694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609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5724973"/>
              </p:ext>
            </p:extLst>
          </p:nvPr>
        </p:nvGraphicFramePr>
        <p:xfrm>
          <a:off x="72736" y="442452"/>
          <a:ext cx="8940221" cy="4620112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4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261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526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does not work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 0.09%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2149695001202201009369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SFIS data, no abnormal.</a:t>
                      </a: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PT station test program will check Ethernet Led (Led Green and Yellow) and test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Ethernet CRC and throughput -&gt;This issue can cover at PT station.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VI, Take X-ray and Measure voltage &amp; impedance  Normal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Plug Ethernet wire  Ping abnormal,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Led_Link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(yellow) no light,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Led_Act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(Green) is always on.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on, connect internet and watch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Youtube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at OBA in 2h  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lost ping and can’t connect to the network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Re_solder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U801 and replace by new U801  Still NG.</a:t>
                      </a:r>
                      <a:endParaRPr lang="en-US" altLang="zh-CN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Re_solder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Soc_U1 ==&gt; Ping normally Retest PT and OBA  Pass.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and watch video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external internet at OBA station within 4hours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Did not lost ping and watch video normal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Re_ball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mounting the BGA U1, the product function pass. Suspect BGA U1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(IC PER, </a:t>
                      </a:r>
                      <a:r>
                        <a:rPr lang="en-US" altLang="zh-CN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vendor: SYNAPTICS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soldering issue.</a:t>
                      </a:r>
                      <a:endParaRPr lang="en-US" sz="1200" b="0" i="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Continue to verify this product reliability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 longer time to power on and power on/off and then do thermal shock, no abnormal found. (PE: Michael, done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Aug-3)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CN" sz="1200" dirty="0" err="1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12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perform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vibration test 2 carton. Then power On test 2 hours. Result test: No abnormal issue (PQE: Toney </a:t>
                      </a:r>
                      <a:r>
                        <a:rPr lang="en-US" altLang="zh-CN" sz="1200" baseline="0" dirty="0" err="1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Tu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, Done: Aug-05).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CN" sz="1200" baseline="0" dirty="0" err="1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perform strain gauge test for PCBA assembly / testing station, Result ; follow normal process no strain gauge risk issue online.  (ME: Cheng-</a:t>
                      </a:r>
                      <a:r>
                        <a:rPr lang="en-US" altLang="zh-CN" sz="1200" baseline="0" dirty="0" err="1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lun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, Done: Aug-05)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No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Ethernet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13178"/>
              </p:ext>
            </p:extLst>
          </p:nvPr>
        </p:nvGraphicFramePr>
        <p:xfrm>
          <a:off x="362607" y="321600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2607" y="321600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713393"/>
              </p:ext>
            </p:extLst>
          </p:nvPr>
        </p:nvGraphicFramePr>
        <p:xfrm>
          <a:off x="6132786" y="416193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32786" y="416193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7951954"/>
              </p:ext>
            </p:extLst>
          </p:nvPr>
        </p:nvGraphicFramePr>
        <p:xfrm>
          <a:off x="7383517" y="416193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7" name="Acrobat Document" showAsIcon="1" r:id="rId8" imgW="914400" imgH="771480" progId="AcroExch.Document.11">
                  <p:embed/>
                </p:oleObj>
              </mc:Choice>
              <mc:Fallback>
                <p:oleObj name="Acrobat Document" showAsIcon="1" r:id="rId8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383517" y="416193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37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0435627"/>
              </p:ext>
            </p:extLst>
          </p:nvPr>
        </p:nvGraphicFramePr>
        <p:xfrm>
          <a:off x="72736" y="442452"/>
          <a:ext cx="8940221" cy="4466897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4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397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unstable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 0.09%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2149695001202201008099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PT station: test program will test Ethernet CRC and throughput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PT station.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 and take X-ray Ethernet block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Measure impedance and voltage of Ethernet block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Use oscilloscope to measure crystal frequency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ping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Retest NG unit at OBA  Ethernet unstable,  Ethernet speed too low.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Re_solder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U801 and retest OBA  Still NG.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Replace a new U801 and retest PT &amp; OBA  Pass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issue follow PER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IC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U801. (P/N:002.02152.005, Vender: </a:t>
                      </a:r>
                      <a:r>
                        <a:rPr lang="en-US" sz="1200" b="0" i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D/C: DL50)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Sent</a:t>
                      </a: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the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U801 NG material to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vendor REALTEK for 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further analysis on Jul-26. </a:t>
                      </a:r>
                      <a:r>
                        <a:rPr lang="en-US" altLang="zh-CN" sz="12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And vendor received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the NG samples on Jul-29. </a:t>
                      </a:r>
                      <a:r>
                        <a:rPr lang="en-US" altLang="zh-CN" sz="1200" baseline="0" dirty="0" err="1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will provide the 8D report on Aug-12. 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(SQE: Ms. Naomi, Due date: Aug-12)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Ongoing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Ethernet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unstable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8070791"/>
              </p:ext>
            </p:extLst>
          </p:nvPr>
        </p:nvGraphicFramePr>
        <p:xfrm>
          <a:off x="402020" y="2870090"/>
          <a:ext cx="1095704" cy="96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Acrobat Document" showAsIcon="1" r:id="rId4" imgW="914400" imgH="806400" progId="AcroExch.Document.DC">
                  <p:embed/>
                </p:oleObj>
              </mc:Choice>
              <mc:Fallback>
                <p:oleObj name="Acrobat Document" showAsIcon="1" r:id="rId4" imgW="914400" imgH="8064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2020" y="2870090"/>
                        <a:ext cx="1095704" cy="966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516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2528935"/>
              </p:ext>
            </p:extLst>
          </p:nvPr>
        </p:nvGraphicFramePr>
        <p:xfrm>
          <a:off x="72736" y="442452"/>
          <a:ext cx="8940221" cy="4466897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4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397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HDMI cable defect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5 pcs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HDMI data:</a:t>
                      </a:r>
                    </a:p>
                    <a:p>
                      <a:pPr marL="0" indent="173038">
                        <a:lnSpc>
                          <a:spcPct val="100000"/>
                        </a:lnSpc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PN: 371.01057.005  Vendor : FIT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visual on the surface of cable  No abnormal found.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After inspected cable head by X-Ray and compared with OK Sample, FII detected wire structure of Sample:1,2,3,4,5 abnormal.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 connected HDMI cable with product &amp; TV to check function of HDMI Cable and detected abnormal as bellow:</a:t>
                      </a:r>
                    </a:p>
                    <a:p>
                      <a:pPr marL="346075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Sample 1: Unstable signal</a:t>
                      </a:r>
                    </a:p>
                    <a:p>
                      <a:pPr marL="346075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Sample 2: No signal</a:t>
                      </a:r>
                    </a:p>
                    <a:p>
                      <a:pPr marL="346075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Sample 3,4,5 : Interference signal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 HDMI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cable material issue.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The pin copper wire of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HDMI cable</a:t>
                      </a:r>
                      <a:r>
                        <a:rPr lang="en-US" altLang="zh-CN" sz="12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is broken &amp; pin copper wire is not placed properly and is not placed in the corresponding pin slot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.</a:t>
                      </a:r>
                      <a:endParaRPr lang="en-US" sz="1200" b="0" i="0" dirty="0" smtClean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b="1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Short term action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FIT 100% sorting the HDMI cable (stock: 17K) and mark 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white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point at</a:t>
                      </a: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the HDMI cable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altLang="zh-CN" sz="1200" baseline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sorted </a:t>
                      </a:r>
                      <a:r>
                        <a:rPr lang="en-US" altLang="zh-CN" sz="1200" baseline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15166pcs to 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Aug-03, no defect found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. (D</a:t>
                      </a: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ue date: Aug-11)</a:t>
                      </a:r>
                      <a:endParaRPr lang="en-US" altLang="zh-CN" sz="120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CN" sz="120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b="1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Long</a:t>
                      </a:r>
                      <a:r>
                        <a:rPr lang="en-US" altLang="zh-CN" sz="1200" b="1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term action:</a:t>
                      </a:r>
                      <a:endParaRPr lang="en-US" altLang="zh-CN" sz="1200" b="1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200" kern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FIT improved the HDMI cable from D/C 08.2022.</a:t>
                      </a:r>
                      <a:endParaRPr lang="en-US" sz="1200" kern="1200" baseline="0" dirty="0" smtClean="0">
                        <a:solidFill>
                          <a:srgbClr val="0000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Ongoing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cable defect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79" y="2221006"/>
            <a:ext cx="1502980" cy="9512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56" y="3172252"/>
            <a:ext cx="1570347" cy="755346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951732"/>
              </p:ext>
            </p:extLst>
          </p:nvPr>
        </p:nvGraphicFramePr>
        <p:xfrm>
          <a:off x="404648" y="403271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3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4648" y="403271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925462"/>
              </p:ext>
            </p:extLst>
          </p:nvPr>
        </p:nvGraphicFramePr>
        <p:xfrm>
          <a:off x="4751683" y="3772558"/>
          <a:ext cx="1237593" cy="109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4" name="Acrobat Document" showAsIcon="1" r:id="rId8" imgW="914400" imgH="806400" progId="AcroExch.Document.DC">
                  <p:embed/>
                </p:oleObj>
              </mc:Choice>
              <mc:Fallback>
                <p:oleObj name="Acrobat Document" showAsIcon="1" r:id="rId8" imgW="914400" imgH="8064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51683" y="3772558"/>
                        <a:ext cx="1237593" cy="1091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802029"/>
              </p:ext>
            </p:extLst>
          </p:nvPr>
        </p:nvGraphicFramePr>
        <p:xfrm>
          <a:off x="6586716" y="326118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Worksheet" showAsIcon="1" r:id="rId10" imgW="914400" imgH="771480" progId="Excel.Sheet.12">
                  <p:embed/>
                </p:oleObj>
              </mc:Choice>
              <mc:Fallback>
                <p:oleObj name="Worksheet" showAsIcon="1" r:id="rId10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586716" y="326118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758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17493</TotalTime>
  <Words>1139</Words>
  <Application>Microsoft Office PowerPoint</Application>
  <PresentationFormat>On-screen Show (16:9)</PresentationFormat>
  <Paragraphs>141</Paragraphs>
  <Slides>7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宋体</vt:lpstr>
      <vt:lpstr>宋体</vt:lpstr>
      <vt:lpstr>Arial</vt:lpstr>
      <vt:lpstr>Calibri</vt:lpstr>
      <vt:lpstr>Courier New</vt:lpstr>
      <vt:lpstr>標楷體</vt:lpstr>
      <vt:lpstr>新細明體</vt:lpstr>
      <vt:lpstr>Wingdings</vt:lpstr>
      <vt:lpstr>2_Office 佈景主題</vt:lpstr>
      <vt:lpstr>Acrobat Document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陳國安</cp:lastModifiedBy>
  <cp:revision>2019</cp:revision>
  <dcterms:created xsi:type="dcterms:W3CDTF">2018-11-16T05:26:15Z</dcterms:created>
  <dcterms:modified xsi:type="dcterms:W3CDTF">2022-08-11T01:11:53Z</dcterms:modified>
</cp:coreProperties>
</file>